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2" r:id="rId10"/>
    <p:sldId id="265" r:id="rId11"/>
    <p:sldId id="266" r:id="rId12"/>
    <p:sldId id="271" r:id="rId13"/>
    <p:sldId id="273" r:id="rId14"/>
    <p:sldId id="270" r:id="rId15"/>
    <p:sldId id="277" r:id="rId16"/>
    <p:sldId id="274" r:id="rId17"/>
    <p:sldId id="280" r:id="rId18"/>
    <p:sldId id="292" r:id="rId19"/>
    <p:sldId id="293" r:id="rId20"/>
    <p:sldId id="291" r:id="rId21"/>
    <p:sldId id="294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938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33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1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9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85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01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9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606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9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147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15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F21D-57A2-4010-B861-F469EDE38419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25E0-5832-4647-8393-C558B48D36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42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03092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NSPH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Förhistorien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4900" dirty="0" smtClean="0">
                <a:solidFill>
                  <a:schemeClr val="accent2">
                    <a:lumMod val="75000"/>
                  </a:schemeClr>
                </a:solidFill>
              </a:rPr>
              <a:t>Från </a:t>
            </a:r>
            <a:r>
              <a:rPr lang="sv-SE" sz="4900" dirty="0">
                <a:solidFill>
                  <a:schemeClr val="accent2">
                    <a:lumMod val="75000"/>
                  </a:schemeClr>
                </a:solidFill>
              </a:rPr>
              <a:t>säga NEJ till göra saker själv </a:t>
            </a:r>
            <a:r>
              <a:rPr lang="sv-SE" sz="4900" dirty="0" smtClean="0">
                <a:solidFill>
                  <a:schemeClr val="accent2">
                    <a:lumMod val="75000"/>
                  </a:schemeClr>
                </a:solidFill>
              </a:rPr>
              <a:t>- tillsammans</a:t>
            </a:r>
            <a:br>
              <a:rPr lang="sv-SE" sz="49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sv-SE" sz="4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925455"/>
            <a:ext cx="9144000" cy="2041235"/>
          </a:xfrm>
        </p:spPr>
        <p:txBody>
          <a:bodyPr>
            <a:normAutofit/>
          </a:bodyPr>
          <a:lstStyle/>
          <a:p>
            <a:r>
              <a:rPr lang="sv-SE" dirty="0"/>
              <a:t>På hösten 2004 sammanstrålade </a:t>
            </a:r>
            <a:r>
              <a:rPr lang="sv-SE" dirty="0" smtClean="0"/>
              <a:t>representanter </a:t>
            </a:r>
            <a:r>
              <a:rPr lang="sv-SE" dirty="0"/>
              <a:t>för femton organisationer på psykiatriområdet för första gången hos Psykiatrisamordningen. Många kände inte varandra sedan tidigare. För varje gång som </a:t>
            </a:r>
            <a:r>
              <a:rPr lang="sv-SE" dirty="0" smtClean="0"/>
              <a:t>vi </a:t>
            </a:r>
            <a:r>
              <a:rPr lang="sv-SE" dirty="0"/>
              <a:t>träffades växte </a:t>
            </a:r>
            <a:r>
              <a:rPr lang="sv-SE"/>
              <a:t>sig </a:t>
            </a:r>
            <a:r>
              <a:rPr lang="sv-SE" smtClean="0"/>
              <a:t>insikten </a:t>
            </a:r>
            <a:r>
              <a:rPr lang="sv-SE" dirty="0"/>
              <a:t>om att </a:t>
            </a:r>
            <a:r>
              <a:rPr lang="sv-SE" dirty="0" smtClean="0"/>
              <a:t>vi hade ett </a:t>
            </a:r>
            <a:r>
              <a:rPr lang="sv-SE" dirty="0"/>
              <a:t>gemensamt jobb att göra allt starkare. </a:t>
            </a:r>
          </a:p>
        </p:txBody>
      </p:sp>
    </p:spTree>
    <p:extLst>
      <p:ext uri="{BB962C8B-B14F-4D97-AF65-F5344CB8AC3E}">
        <p14:creationId xmlns:p14="http://schemas.microsoft.com/office/powerpoint/2010/main" val="6516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Sonny Wåhlstedt</a:t>
            </a:r>
            <a:br>
              <a:rPr lang="sv-SE" sz="2400" dirty="0" smtClean="0"/>
            </a:br>
            <a:r>
              <a:rPr lang="sv-SE" sz="2400" dirty="0" smtClean="0"/>
              <a:t>Ångestsyndromsällskapet</a:t>
            </a:r>
            <a:endParaRPr lang="sv-SE" sz="2400" dirty="0"/>
          </a:p>
        </p:txBody>
      </p:sp>
      <p:pic>
        <p:nvPicPr>
          <p:cNvPr id="1026" name="Picture 2" descr="Bildresultat för sonny wåhlstedt DN bil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44" y="2115344"/>
            <a:ext cx="6154305" cy="346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7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Margit Ferm, SPES: </a:t>
            </a:r>
            <a:br>
              <a:rPr lang="sv-SE" sz="2400" dirty="0" smtClean="0"/>
            </a:br>
            <a:r>
              <a:rPr lang="sv-SE" sz="2400" dirty="0" smtClean="0"/>
              <a:t>- Berätta om era hjärtefrågor istället för att fokusera på de frågor där vi tycker olika.</a:t>
            </a:r>
            <a:endParaRPr lang="sv-SE" sz="2400" dirty="0"/>
          </a:p>
        </p:txBody>
      </p:sp>
      <p:pic>
        <p:nvPicPr>
          <p:cNvPr id="2050" name="Picture 2" descr="Bildresultat för Margit Ferm bil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91" y="1801091"/>
            <a:ext cx="4371109" cy="308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2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82058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Anders Milton  </a:t>
            </a:r>
            <a:endParaRPr lang="sv-SE" sz="2400" dirty="0"/>
          </a:p>
        </p:txBody>
      </p:sp>
      <p:pic>
        <p:nvPicPr>
          <p:cNvPr id="4" name="Bild 9" descr="Regeringens tidigare psykiatrisamordnare, Anders Milton, är odelat positiv till Socialstyrelsens nya direktiv. Foto: Cornelia Nordströ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207514"/>
            <a:ext cx="6477000" cy="3590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8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Ing-Marie Wieselgren</a:t>
            </a:r>
            <a:endParaRPr lang="sv-SE" sz="2400" dirty="0"/>
          </a:p>
        </p:txBody>
      </p:sp>
      <p:sp>
        <p:nvSpPr>
          <p:cNvPr id="5" name="AutoShape 4" descr="Bildresultat för Ing-marie Wieselgren Bi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4145" y="1930401"/>
            <a:ext cx="4442692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6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Anders Printz</a:t>
            </a:r>
            <a:endParaRPr lang="sv-SE" sz="2400" dirty="0"/>
          </a:p>
        </p:txBody>
      </p:sp>
      <p:pic>
        <p:nvPicPr>
          <p:cNvPr id="4" name="Bild 28" descr="Relaterad bil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527" y="2229644"/>
            <a:ext cx="6791806" cy="3182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24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Kerstin </a:t>
            </a:r>
            <a:r>
              <a:rPr lang="sv-SE" sz="2400" dirty="0" err="1" smtClean="0"/>
              <a:t>Evelius</a:t>
            </a:r>
            <a:endParaRPr lang="sv-SE" sz="2400" dirty="0"/>
          </a:p>
        </p:txBody>
      </p:sp>
      <p:pic>
        <p:nvPicPr>
          <p:cNvPr id="4" name="Bild 13" descr="Bildresultat för Ing Marie Wieselgren med brukare bild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54" y="1607128"/>
            <a:ext cx="4535055" cy="4211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24 april 2006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544" y="1865744"/>
            <a:ext cx="3066474" cy="422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Författaren </a:t>
            </a:r>
            <a:r>
              <a:rPr lang="sv-SE" sz="2400" dirty="0" smtClean="0"/>
              <a:t>som </a:t>
            </a:r>
            <a:r>
              <a:rPr lang="sv-SE" sz="2400" dirty="0" smtClean="0"/>
              <a:t>hjälpte oss att jämka samman och göra texter av våra dokument och </a:t>
            </a:r>
            <a:r>
              <a:rPr lang="sv-SE" sz="2400" dirty="0" smtClean="0"/>
              <a:t>diskussioner - </a:t>
            </a:r>
            <a:r>
              <a:rPr lang="sv-SE" sz="2400" dirty="0" smtClean="0"/>
              <a:t>Hans Nordén </a:t>
            </a:r>
            <a:endParaRPr lang="sv-SE" sz="2400" dirty="0"/>
          </a:p>
        </p:txBody>
      </p:sp>
      <p:pic>
        <p:nvPicPr>
          <p:cNvPr id="4" name="Bild 25" descr="Bildresultat för Hans Nordé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24363"/>
            <a:ext cx="3650674" cy="4052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69067" y="1553402"/>
            <a:ext cx="74252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Den 22 november 2006 arrangerade nätverket sin första konferens </a:t>
            </a:r>
            <a:br>
              <a:rPr lang="sv-SE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under namnet NSPH </a:t>
            </a:r>
          </a:p>
        </p:txBody>
      </p:sp>
    </p:spTree>
    <p:extLst>
      <p:ext uri="{BB962C8B-B14F-4D97-AF65-F5344CB8AC3E}">
        <p14:creationId xmlns:p14="http://schemas.microsoft.com/office/powerpoint/2010/main" val="3554346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107267" y="729778"/>
            <a:ext cx="60960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2800" b="1" dirty="0">
                <a:solidFill>
                  <a:srgbClr val="00B050"/>
                </a:solidFill>
              </a:rPr>
              <a:t>Nationell samverkan för psykisk hälsa, NSPH </a:t>
            </a:r>
          </a:p>
          <a:p>
            <a:pPr algn="ctr">
              <a:spcAft>
                <a:spcPts val="0"/>
              </a:spcAft>
            </a:pPr>
            <a:r>
              <a:rPr lang="sv-SE" sz="2800" dirty="0">
                <a:solidFill>
                  <a:schemeClr val="accent5"/>
                </a:solidFill>
              </a:rPr>
              <a:t>Nätverket för brukar-, anhörig- och patientorganisationer inom psykiatriområdet inbjuder till ett öppet möte om förslagen från </a:t>
            </a:r>
          </a:p>
          <a:p>
            <a:pPr algn="ctr">
              <a:spcAft>
                <a:spcPts val="0"/>
              </a:spcAft>
            </a:pPr>
            <a:r>
              <a:rPr lang="sv-SE" sz="2800" dirty="0">
                <a:solidFill>
                  <a:schemeClr val="accent5"/>
                </a:solidFill>
              </a:rPr>
              <a:t>Nationell psykiatrisamordnin</a:t>
            </a:r>
            <a:r>
              <a:rPr lang="sv-SE" sz="2800" dirty="0">
                <a:solidFill>
                  <a:schemeClr val="accent1">
                    <a:lumMod val="75000"/>
                  </a:schemeClr>
                </a:solidFill>
              </a:rPr>
              <a:t>g</a:t>
            </a:r>
          </a:p>
          <a:p>
            <a:pPr algn="ctr">
              <a:spcAft>
                <a:spcPts val="0"/>
              </a:spcAft>
            </a:pPr>
            <a:r>
              <a:rPr lang="sv-SE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sv-SE" sz="3600" dirty="0">
                <a:solidFill>
                  <a:srgbClr val="00B050"/>
                </a:solidFill>
              </a:rPr>
              <a:t>”Briljanta förslag och bortglömda problem” </a:t>
            </a:r>
          </a:p>
          <a:p>
            <a:pPr algn="ctr"/>
            <a:endParaRPr lang="sv-SE" sz="2800" dirty="0" smtClean="0">
              <a:solidFill>
                <a:srgbClr val="FF0000"/>
              </a:solidFill>
            </a:endParaRPr>
          </a:p>
          <a:p>
            <a:pPr algn="ctr"/>
            <a:r>
              <a:rPr lang="sv-SE" sz="2800" dirty="0" smtClean="0">
                <a:solidFill>
                  <a:srgbClr val="0070C0"/>
                </a:solidFill>
              </a:rPr>
              <a:t>Onsdag </a:t>
            </a:r>
            <a:r>
              <a:rPr lang="sv-SE" sz="2800" dirty="0">
                <a:solidFill>
                  <a:srgbClr val="0070C0"/>
                </a:solidFill>
              </a:rPr>
              <a:t>den 22 november 2006, </a:t>
            </a:r>
          </a:p>
          <a:p>
            <a:pPr algn="ctr"/>
            <a:r>
              <a:rPr lang="sv-SE" sz="2800" dirty="0">
                <a:solidFill>
                  <a:srgbClr val="0070C0"/>
                </a:solidFill>
              </a:rPr>
              <a:t>Rival, Mariatorget, Stockholm</a:t>
            </a:r>
          </a:p>
          <a:p>
            <a:pPr algn="ctr">
              <a:spcAft>
                <a:spcPts val="0"/>
              </a:spcAft>
            </a:pPr>
            <a:endParaRPr lang="sv-S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2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2624"/>
            <a:ext cx="9144000" cy="286327"/>
          </a:xfrm>
        </p:spPr>
        <p:txBody>
          <a:bodyPr>
            <a:normAutofit/>
          </a:bodyPr>
          <a:lstStyle/>
          <a:p>
            <a:r>
              <a:rPr lang="sv-SE" sz="1400" dirty="0" smtClean="0"/>
              <a:t>´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84666"/>
            <a:ext cx="9144000" cy="875915"/>
          </a:xfrm>
        </p:spPr>
        <p:txBody>
          <a:bodyPr>
            <a:normAutofit lnSpcReduction="10000"/>
          </a:bodyPr>
          <a:lstStyle/>
          <a:p>
            <a:pPr algn="l"/>
            <a:r>
              <a:rPr lang="sv-SE" dirty="0" smtClean="0"/>
              <a:t>Här är några av de som var med </a:t>
            </a:r>
            <a:r>
              <a:rPr lang="sv-SE" dirty="0" smtClean="0"/>
              <a:t>(ursäkta </a:t>
            </a:r>
            <a:r>
              <a:rPr lang="sv-SE" dirty="0" smtClean="0"/>
              <a:t>bildkvaliteten): </a:t>
            </a:r>
          </a:p>
          <a:p>
            <a:pPr algn="l"/>
            <a:r>
              <a:rPr lang="sv-SE" dirty="0" smtClean="0"/>
              <a:t>Jan-Olof Forsén RSMH</a:t>
            </a:r>
            <a:endParaRPr lang="sv-SE" dirty="0"/>
          </a:p>
        </p:txBody>
      </p:sp>
      <p:pic>
        <p:nvPicPr>
          <p:cNvPr id="4" name="Bild 18" descr="Bildresultat för jan-olof forsén bild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46" y="1348508"/>
            <a:ext cx="5292435" cy="4535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6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86267"/>
            <a:ext cx="9144000" cy="381000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86268"/>
            <a:ext cx="9144000" cy="4656666"/>
          </a:xfrm>
        </p:spPr>
        <p:txBody>
          <a:bodyPr>
            <a:noAutofit/>
          </a:bodyPr>
          <a:lstStyle/>
          <a:p>
            <a:pPr algn="l"/>
            <a:endParaRPr lang="sv-SE" sz="18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l"/>
            <a:r>
              <a:rPr lang="sv-SE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</a:t>
            </a:r>
            <a:r>
              <a:rPr lang="sv-SE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edverkade</a:t>
            </a:r>
            <a:r>
              <a:rPr lang="sv-SE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: </a:t>
            </a:r>
            <a:endParaRPr lang="sv-SE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Kjell Broström. RSMH, Sammankallande i Nationell samverkan för psykisk hälsa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Kerstin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Evelius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, Nationell psykiatrisamordning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Ingemar Ferm, ordförande i Handikappförbundens samverkansorgan, HSO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Jan-Olof Forsén, förbundsordförande RSMH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Lasse Fredriksson, Sveriges kommuner och landsting </a:t>
            </a:r>
          </a:p>
          <a:p>
            <a:pPr algn="l"/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Ulph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Holmgren, Sveriges fontänhus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Sven-Olof Johansson, Handikapprörelsens samverkansorgan, HSO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Pia Johansson, Förbundet autism och Nationell samverkan för psykisk hälsa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Torsten Kindström. ordförande Balans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Åsa Moberg, författare, journalist och närstående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Ingrid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Munkhammar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, SPES, Dalarna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Anita Odell, OCD-förbundet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Ananke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Anders Printz, Nationell psykiatrisamordning, Socialstyrelsen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Birgitta Sjögren-Öhlund, Schizofreniförbundet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Anna Sjölund, Förbundet Autism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Per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Sternbeck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, RFHL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Sonja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Wallbom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, ordförande RFHL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Ing-Marie Wieselgren, Nationell psykiatrisamordning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Sony Wåhlstedt, ordförande Ångestsyndromsällskapet </a:t>
            </a:r>
          </a:p>
          <a:p>
            <a:pPr algn="l"/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Mariann Åström, SPES </a:t>
            </a:r>
          </a:p>
          <a:p>
            <a:pPr algn="l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9190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Den 9 juni 2007 bildas NSPH och Anki Sandberg väljs till samordnare</a:t>
            </a:r>
            <a:endParaRPr lang="sv-SE" sz="2400" dirty="0"/>
          </a:p>
        </p:txBody>
      </p:sp>
      <p:pic>
        <p:nvPicPr>
          <p:cNvPr id="4" name="Picture 2" descr="Bildresultat för Anki Sandberg bild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09" y="1845272"/>
            <a:ext cx="3232726" cy="452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62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Anita Odell, OCD-förbundet</a:t>
            </a:r>
            <a:endParaRPr lang="sv-SE" sz="2400" dirty="0"/>
          </a:p>
        </p:txBody>
      </p:sp>
      <p:pic>
        <p:nvPicPr>
          <p:cNvPr id="4" name="Bild 21" descr="Bildresultat för Anita Odell Anank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67" y="1293091"/>
            <a:ext cx="3725333" cy="4895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0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8963" y="281997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Sven-Olof Johansson</a:t>
            </a:r>
            <a:br>
              <a:rPr lang="sv-SE" sz="2400" dirty="0" smtClean="0"/>
            </a:br>
            <a:r>
              <a:rPr lang="sv-SE" sz="2400" dirty="0" smtClean="0"/>
              <a:t>Handikappförbunden </a:t>
            </a:r>
            <a:r>
              <a:rPr lang="sv-SE" sz="2400" dirty="0" smtClean="0"/>
              <a:t>HS0</a:t>
            </a:r>
            <a:br>
              <a:rPr lang="sv-SE" sz="2400" dirty="0" smtClean="0"/>
            </a:br>
            <a:r>
              <a:rPr lang="sv-SE" sz="2400" dirty="0" smtClean="0"/>
              <a:t>Ständig </a:t>
            </a:r>
            <a:r>
              <a:rPr lang="sv-SE" sz="2400" dirty="0" smtClean="0"/>
              <a:t>sekreterare</a:t>
            </a:r>
            <a:endParaRPr lang="sv-SE" sz="2400" dirty="0"/>
          </a:p>
        </p:txBody>
      </p:sp>
      <p:pic>
        <p:nvPicPr>
          <p:cNvPr id="4" name="Bild 20" descr="http://skd-1e9a.kxcdn.com/2015/10/23213000/SF201110705239894AR-268x4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054" y="757383"/>
            <a:ext cx="4202545" cy="5551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8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Rakel Lundgren, Schizofreniförbundet</a:t>
            </a:r>
            <a:endParaRPr lang="sv-SE" sz="24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54" y="1690688"/>
            <a:ext cx="7305963" cy="3389312"/>
          </a:xfrm>
        </p:spPr>
      </p:pic>
    </p:spTree>
    <p:extLst>
      <p:ext uri="{BB962C8B-B14F-4D97-AF65-F5344CB8AC3E}">
        <p14:creationId xmlns:p14="http://schemas.microsoft.com/office/powerpoint/2010/main" val="29225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Pia Johansson, </a:t>
            </a:r>
            <a:r>
              <a:rPr lang="sv-SE" sz="2400" dirty="0" smtClean="0"/>
              <a:t>Autismförbundet</a:t>
            </a:r>
            <a:endParaRPr lang="sv-SE" sz="2400" dirty="0"/>
          </a:p>
        </p:txBody>
      </p:sp>
      <p:pic>
        <p:nvPicPr>
          <p:cNvPr id="4" name="Bild 23" descr="Bildresultat för Pia Johansson Autist och Aspergerförbunde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08" y="1422400"/>
            <a:ext cx="3777673" cy="4830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4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Anna Sjölund </a:t>
            </a:r>
            <a:r>
              <a:rPr lang="sv-SE" sz="2400" dirty="0" smtClean="0"/>
              <a:t>Autismförbundet</a:t>
            </a:r>
            <a:endParaRPr lang="sv-SE" sz="24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63" y="1690688"/>
            <a:ext cx="3131127" cy="4091275"/>
          </a:xfrm>
        </p:spPr>
      </p:pic>
    </p:spTree>
    <p:extLst>
      <p:ext uri="{BB962C8B-B14F-4D97-AF65-F5344CB8AC3E}">
        <p14:creationId xmlns:p14="http://schemas.microsoft.com/office/powerpoint/2010/main" val="38786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Maria Nyström </a:t>
            </a:r>
            <a:r>
              <a:rPr lang="sv-SE" sz="2400" dirty="0" err="1" smtClean="0"/>
              <a:t>Agback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 smtClean="0"/>
              <a:t>Schizofreniförbundet</a:t>
            </a:r>
            <a:endParaRPr lang="sv-SE" sz="24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127" y="1985818"/>
            <a:ext cx="3639128" cy="3592946"/>
          </a:xfrm>
        </p:spPr>
      </p:pic>
    </p:spTree>
    <p:extLst>
      <p:ext uri="{BB962C8B-B14F-4D97-AF65-F5344CB8AC3E}">
        <p14:creationId xmlns:p14="http://schemas.microsoft.com/office/powerpoint/2010/main" val="32424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Torsten Kindström, Balans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28" y="1690688"/>
            <a:ext cx="5375564" cy="3620221"/>
          </a:xfrm>
        </p:spPr>
      </p:pic>
    </p:spTree>
    <p:extLst>
      <p:ext uri="{BB962C8B-B14F-4D97-AF65-F5344CB8AC3E}">
        <p14:creationId xmlns:p14="http://schemas.microsoft.com/office/powerpoint/2010/main" val="26272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315</Words>
  <Application>Microsoft Office PowerPoint</Application>
  <PresentationFormat>Bredbild</PresentationFormat>
  <Paragraphs>52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NSPH – Förhistorien   Från säga NEJ till göra saker själv - tillsammans </vt:lpstr>
      <vt:lpstr>´</vt:lpstr>
      <vt:lpstr>Anita Odell, OCD-förbundet</vt:lpstr>
      <vt:lpstr>Sven-Olof Johansson Handikappförbunden HS0 Ständig sekreterare</vt:lpstr>
      <vt:lpstr>Rakel Lundgren, Schizofreniförbundet</vt:lpstr>
      <vt:lpstr>Pia Johansson, Autismförbundet</vt:lpstr>
      <vt:lpstr>Anna Sjölund Autismförbundet</vt:lpstr>
      <vt:lpstr>Maria Nyström Agback Schizofreniförbundet</vt:lpstr>
      <vt:lpstr>Torsten Kindström, Balans</vt:lpstr>
      <vt:lpstr>Sonny Wåhlstedt Ångestsyndromsällskapet</vt:lpstr>
      <vt:lpstr>Margit Ferm, SPES:  - Berätta om era hjärtefrågor istället för att fokusera på de frågor där vi tycker olika.</vt:lpstr>
      <vt:lpstr>Anders Milton  </vt:lpstr>
      <vt:lpstr>Ing-Marie Wieselgren</vt:lpstr>
      <vt:lpstr>Anders Printz</vt:lpstr>
      <vt:lpstr>Kerstin Evelius</vt:lpstr>
      <vt:lpstr>24 april 2006</vt:lpstr>
      <vt:lpstr>Författaren som hjälpte oss att jämka samman och göra texter av våra dokument och diskussioner - Hans Nordén </vt:lpstr>
      <vt:lpstr>PowerPoint-presentation</vt:lpstr>
      <vt:lpstr>PowerPoint-presentation</vt:lpstr>
      <vt:lpstr>PowerPoint-presentation</vt:lpstr>
      <vt:lpstr>Den 9 juni 2007 bildas NSPH och Anki Sandberg väljs till samordnare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 Brostrom</dc:creator>
  <cp:lastModifiedBy>Lisa</cp:lastModifiedBy>
  <cp:revision>21</cp:revision>
  <dcterms:created xsi:type="dcterms:W3CDTF">2017-05-09T13:12:18Z</dcterms:created>
  <dcterms:modified xsi:type="dcterms:W3CDTF">2017-05-17T10:00:58Z</dcterms:modified>
</cp:coreProperties>
</file>